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1C56F7-3FD1-4FD1-8E7C-3D4D3EC97F51}" type="datetimeFigureOut">
              <a:rPr lang="sr-Latn-CS" smtClean="0"/>
              <a:pPr/>
              <a:t>22.12.2014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594D95-A905-4939-A96B-AD220EAFC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MADRID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66"/>
                </a:solidFill>
              </a:rPr>
              <a:t>Petra </a:t>
            </a:r>
            <a:r>
              <a:rPr lang="hr-HR" dirty="0" err="1" smtClean="0">
                <a:solidFill>
                  <a:srgbClr val="FF0066"/>
                </a:solidFill>
              </a:rPr>
              <a:t>Butić</a:t>
            </a:r>
            <a:r>
              <a:rPr lang="hr-HR" dirty="0" smtClean="0">
                <a:solidFill>
                  <a:srgbClr val="FF0066"/>
                </a:solidFill>
              </a:rPr>
              <a:t> i Iva Gospić</a:t>
            </a:r>
          </a:p>
          <a:p>
            <a:r>
              <a:rPr lang="hr-HR" dirty="0">
                <a:solidFill>
                  <a:srgbClr val="FF0066"/>
                </a:solidFill>
              </a:rPr>
              <a:t> </a:t>
            </a:r>
            <a:r>
              <a:rPr lang="hr-HR" dirty="0" smtClean="0">
                <a:solidFill>
                  <a:srgbClr val="FF0066"/>
                </a:solidFill>
              </a:rPr>
              <a:t>                                        7.razred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2050" name="Picture 2" descr="C:\Users\Korisnik\Desktop\Slike\Modna arena_files\Real-Madrid-Resort-Island-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4572032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                  Zahvale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Zahvaljujemo se na pomoći:</a:t>
            </a:r>
          </a:p>
          <a:p>
            <a:r>
              <a:rPr lang="hr-HR" dirty="0" smtClean="0"/>
              <a:t>Šimi Gospiću</a:t>
            </a:r>
          </a:p>
          <a:p>
            <a:r>
              <a:rPr lang="hr-HR" dirty="0" smtClean="0"/>
              <a:t>Ivanu Gospiću</a:t>
            </a:r>
          </a:p>
          <a:p>
            <a:r>
              <a:rPr lang="hr-HR" dirty="0" smtClean="0"/>
              <a:t>Josipi </a:t>
            </a:r>
            <a:r>
              <a:rPr lang="hr-HR" dirty="0" err="1" smtClean="0"/>
              <a:t>Butić</a:t>
            </a:r>
            <a:endParaRPr lang="hr-HR" dirty="0" smtClean="0"/>
          </a:p>
          <a:p>
            <a:r>
              <a:rPr lang="hr-HR" dirty="0" smtClean="0"/>
              <a:t>Srećku Gospiću</a:t>
            </a:r>
          </a:p>
          <a:p>
            <a:r>
              <a:rPr lang="hr-HR" dirty="0" smtClean="0"/>
              <a:t>Ljiljani </a:t>
            </a:r>
            <a:r>
              <a:rPr lang="hr-HR" dirty="0" err="1" smtClean="0"/>
              <a:t>Butić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HVALA VAM NA POMOĆI!</a:t>
            </a:r>
            <a:r>
              <a:rPr lang="hr-HR" dirty="0" smtClean="0"/>
              <a:t>                        </a:t>
            </a:r>
            <a:endParaRPr lang="hr-HR" dirty="0"/>
          </a:p>
        </p:txBody>
      </p:sp>
      <p:pic>
        <p:nvPicPr>
          <p:cNvPr id="3074" name="Picture 2" descr="C:\Users\Korisnik\Desktop\Slike\Modna arena_files\emotik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71744"/>
            <a:ext cx="2571767" cy="150017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 izvješću se nalazi udaljenost od </a:t>
            </a:r>
            <a:r>
              <a:rPr lang="hr-HR" dirty="0" err="1" smtClean="0"/>
              <a:t>Škabrnje</a:t>
            </a:r>
            <a:r>
              <a:rPr lang="hr-HR" dirty="0" smtClean="0"/>
              <a:t> do Madrida na karti i u stvarnosti.</a:t>
            </a:r>
          </a:p>
          <a:p>
            <a:pPr>
              <a:buNone/>
            </a:pPr>
            <a:r>
              <a:rPr lang="hr-HR" dirty="0" smtClean="0"/>
              <a:t>Izračunale smo potrošnju goriva . Upoznavanje grada Madrida i neke znamenitosti. Izračunale smo troškovnik putovanja(hrana, piće, noćenje,gorivo, gume).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I</a:t>
            </a:r>
            <a:r>
              <a:rPr lang="hr-HR" dirty="0" smtClean="0">
                <a:solidFill>
                  <a:srgbClr val="FF0066"/>
                </a:solidFill>
              </a:rPr>
              <a:t>zvješće</a:t>
            </a:r>
            <a:endParaRPr lang="hr-H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Proučavale smo grad Madrid i njegove znamenitosti. Odredile smo koliko bi nam novca trebalo za putovanje u Madrid i koliko bih goriva potrošile. Madrid se nalazi u Španjolskoj i osnovan je u 9. stoljeću. Trebao bi nam novac za prehranu,noćenje i cestarinu(gorivo,gume). Proučavale smo koliko je Madrid udaljen od </a:t>
            </a:r>
            <a:r>
              <a:rPr lang="hr-HR" dirty="0" err="1" smtClean="0"/>
              <a:t>Škabrnje</a:t>
            </a:r>
            <a:r>
              <a:rPr lang="hr-HR" dirty="0" smtClean="0"/>
              <a:t>. </a:t>
            </a:r>
            <a:r>
              <a:rPr lang="hr-HR" dirty="0" smtClean="0"/>
              <a:t>Z</a:t>
            </a:r>
            <a:r>
              <a:rPr lang="hr-HR" dirty="0" smtClean="0"/>
              <a:t>a izradu projekta trebalo nam je:računalo,kalkulator,bilježnica za vođenje istraživanja,atlas i ravnalo. Trebalo nam je dosta vremena za izradu ovog projekta i bilo nam je zabavno istraživati.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Kratki pregled projekta</a:t>
            </a:r>
            <a:endParaRPr lang="hr-H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Odabrale smo Madrid zato što nam se jako sviđa taj grad. On možda nema Eiffela tornja,Big Ben ili </a:t>
            </a:r>
            <a:r>
              <a:rPr lang="hr-HR" dirty="0" err="1" smtClean="0"/>
              <a:t>Koloseum</a:t>
            </a:r>
            <a:r>
              <a:rPr lang="hr-HR" dirty="0" smtClean="0"/>
              <a:t>,ali ima </a:t>
            </a:r>
            <a:r>
              <a:rPr lang="hr-HR" dirty="0" err="1" smtClean="0"/>
              <a:t>Palacio</a:t>
            </a:r>
            <a:r>
              <a:rPr lang="hr-HR" dirty="0" smtClean="0"/>
              <a:t> Real. Od malena smo ga htjele posjetiti zbog znamenitosti i ljepota. Volimo ga jer ima puno muzeja,palača i ostalih građevina,ali volimo i Španjolski jezik. Poznat je još po Madridskoj katedrali posvećenoj Majci Božjoj koja je jako lijepa pa čak i noću. Poznat je još po arenama za borbu s bikovima. Možda nam se želja ostvari i jednog dana otputujemo u Madrid.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Zašto smo izabrale Madrid?</a:t>
            </a:r>
            <a:endParaRPr lang="hr-H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Znamenitosti Madrida!</a:t>
            </a:r>
            <a:endParaRPr lang="hr-HR" dirty="0">
              <a:solidFill>
                <a:srgbClr val="FF0066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sz="1200" dirty="0" smtClean="0"/>
              <a:t>Madrid u Božić.</a:t>
            </a:r>
          </a:p>
          <a:p>
            <a:r>
              <a:rPr lang="hr-HR" sz="1200" dirty="0" smtClean="0"/>
              <a:t>Za Božić svi su sretni i veseli i ima najviše ljudi na glavnom trgu. Imaju najljepšu božićnu jelku. </a:t>
            </a:r>
            <a:endParaRPr lang="hr-HR" sz="1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 </a:t>
            </a:r>
            <a:r>
              <a:rPr lang="hr-HR" dirty="0" err="1" smtClean="0"/>
              <a:t>Palacio</a:t>
            </a:r>
            <a:r>
              <a:rPr lang="hr-HR" dirty="0" smtClean="0"/>
              <a:t> Real je najveća zapadna-europska kraljevska palača,koja je </a:t>
            </a:r>
            <a:r>
              <a:rPr lang="hr-HR" dirty="0" err="1" smtClean="0"/>
              <a:t>zavidila</a:t>
            </a:r>
            <a:r>
              <a:rPr lang="hr-HR" dirty="0" smtClean="0"/>
              <a:t> i samom </a:t>
            </a:r>
            <a:r>
              <a:rPr lang="hr-HR" dirty="0" err="1" smtClean="0"/>
              <a:t>Napolonu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7" name="Rezervirano mjesto sadržaja 6" descr="nova-godina-madrid-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42844" y="1857364"/>
            <a:ext cx="4354544" cy="2857519"/>
          </a:xfrm>
        </p:spPr>
      </p:pic>
      <p:pic>
        <p:nvPicPr>
          <p:cNvPr id="10" name="Rezervirano mjesto sadržaja 9" descr="preuzmi (3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41937" y="2553494"/>
            <a:ext cx="2647950" cy="1724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Madrid je lijep i noću.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Hotel Victoria 4 Madrid***</a:t>
            </a:r>
          </a:p>
        </p:txBody>
      </p:sp>
      <p:pic>
        <p:nvPicPr>
          <p:cNvPr id="16" name="Rezervirano mjesto sadržaja 15" descr="madrid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14282" y="714356"/>
            <a:ext cx="4211668" cy="3828179"/>
          </a:xfrm>
        </p:spPr>
      </p:pic>
      <p:pic>
        <p:nvPicPr>
          <p:cNvPr id="12" name="Rezervirano mjesto sadržaja 11" descr="Madrid-2651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3438" y="785794"/>
            <a:ext cx="4041775" cy="3714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err="1" smtClean="0"/>
              <a:t>Prado</a:t>
            </a:r>
            <a:r>
              <a:rPr lang="hr-HR" dirty="0" smtClean="0"/>
              <a:t> je jedan od najboljih svjetskih muzeja,kulturnu Plazu de </a:t>
            </a:r>
            <a:r>
              <a:rPr lang="hr-HR" dirty="0" err="1" smtClean="0"/>
              <a:t>Cibeles</a:t>
            </a:r>
            <a:r>
              <a:rPr lang="hr-HR" dirty="0" smtClean="0"/>
              <a:t> te stadion svjetskog nogometnog kluba.</a:t>
            </a:r>
          </a:p>
          <a:p>
            <a:pPr>
              <a:buNone/>
            </a:pPr>
            <a:r>
              <a:rPr lang="hr-HR" dirty="0" smtClean="0"/>
              <a:t>Madrid je jedan od onih gradova u kojima se naglašeno sudaraju tradicionalno i moderno.</a:t>
            </a:r>
          </a:p>
          <a:p>
            <a:pPr>
              <a:buNone/>
            </a:pPr>
            <a:r>
              <a:rPr lang="hr-HR" dirty="0" err="1" smtClean="0"/>
              <a:t>Torre</a:t>
            </a:r>
            <a:r>
              <a:rPr lang="hr-HR" dirty="0" smtClean="0"/>
              <a:t> de Madrid popularno se zove “Žirafa”,neko je vrijeme bio najviša betonska zgrada u svijetu!</a:t>
            </a:r>
          </a:p>
          <a:p>
            <a:pPr>
              <a:buNone/>
            </a:pPr>
            <a:r>
              <a:rPr lang="hr-HR" dirty="0" err="1" smtClean="0"/>
              <a:t>Gran</a:t>
            </a:r>
            <a:r>
              <a:rPr lang="hr-HR" dirty="0" smtClean="0"/>
              <a:t> </a:t>
            </a:r>
            <a:r>
              <a:rPr lang="hr-HR" dirty="0" err="1" smtClean="0"/>
              <a:t>Via</a:t>
            </a:r>
            <a:r>
              <a:rPr lang="hr-HR" dirty="0" smtClean="0"/>
              <a:t> je najživlja gradska ulica.</a:t>
            </a:r>
          </a:p>
          <a:p>
            <a:pPr>
              <a:buNone/>
            </a:pPr>
            <a:r>
              <a:rPr lang="hr-HR" dirty="0" smtClean="0"/>
              <a:t>Madrid je jedan od najsunčanijih gradova Europe.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Nešto o Madridu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1026" name="Picture 2" descr="C:\Users\Korisnik\Desktop\Slike\Modna arena_files\large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2071702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…kako Madrid ima jako puno muzeja. Otkrili smo da je udaljenost od </a:t>
            </a:r>
            <a:r>
              <a:rPr lang="hr-HR" dirty="0" err="1" smtClean="0"/>
              <a:t>Škabrnje</a:t>
            </a:r>
            <a:r>
              <a:rPr lang="hr-HR" dirty="0" smtClean="0"/>
              <a:t> do Madrida na karti 10.5 cm , a u stvarnosti 2340 km. </a:t>
            </a:r>
          </a:p>
          <a:p>
            <a:pPr>
              <a:buNone/>
            </a:pPr>
            <a:r>
              <a:rPr lang="hr-HR" dirty="0" smtClean="0"/>
              <a:t>Na putu bi smo potrošile  159 litara što je 1510.5 kuna. Na gume bi smo potrošili 2000 kuna, kao što bi smo potrošili i za noćenje. Za hranu bi potrošili 500 kn.</a:t>
            </a:r>
          </a:p>
          <a:p>
            <a:pPr>
              <a:buNone/>
            </a:pPr>
            <a:r>
              <a:rPr lang="hr-HR" dirty="0" smtClean="0"/>
              <a:t>I zaključili smo da bi nas to putovanje jako puno koštalo.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66"/>
                </a:solidFill>
              </a:rPr>
              <a:t>Na osnovu istraživanja otkrili smo…</a:t>
            </a:r>
            <a:endParaRPr lang="hr-H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Autofit/>
          </a:bodyPr>
          <a:lstStyle/>
          <a:p>
            <a:r>
              <a:rPr lang="hr-HR" sz="2800" dirty="0" smtClean="0"/>
              <a:t>Do svih ovih informacija smo došli pomoću računala , atlasa, kalkulatora i naših prijatelja. Našli smo ih na stranici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WIKIPEDIJA</a:t>
            </a:r>
            <a:r>
              <a:rPr lang="hr-HR" sz="2800" dirty="0" smtClean="0"/>
              <a:t>. Informacije su nam dali još i naši roditelji,a i naša braća i sestre.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66"/>
                </a:solidFill>
              </a:rPr>
              <a:t>Informacije</a:t>
            </a:r>
            <a:endParaRPr lang="hr-H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493</Words>
  <Application>Microsoft Office PowerPoint</Application>
  <PresentationFormat>Prikaz na zaslonu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MADRID</vt:lpstr>
      <vt:lpstr>Izvješće</vt:lpstr>
      <vt:lpstr>Kratki pregled projekta</vt:lpstr>
      <vt:lpstr>Zašto smo izabrale Madrid?</vt:lpstr>
      <vt:lpstr>Znamenitosti Madrida!</vt:lpstr>
      <vt:lpstr>Slajd 6</vt:lpstr>
      <vt:lpstr>Nešto o Madridu</vt:lpstr>
      <vt:lpstr>Na osnovu istraživanja otkrili smo…</vt:lpstr>
      <vt:lpstr>Informacije</vt:lpstr>
      <vt:lpstr>                  Zahvale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</dc:title>
  <dc:creator>Korisnik</dc:creator>
  <cp:lastModifiedBy>Korisnik</cp:lastModifiedBy>
  <cp:revision>15</cp:revision>
  <dcterms:created xsi:type="dcterms:W3CDTF">2014-12-21T12:55:13Z</dcterms:created>
  <dcterms:modified xsi:type="dcterms:W3CDTF">2014-12-22T14:54:30Z</dcterms:modified>
</cp:coreProperties>
</file>