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7" r:id="rId4"/>
    <p:sldId id="266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84" autoAdjust="0"/>
    <p:restoredTop sz="94660"/>
  </p:normalViewPr>
  <p:slideViewPr>
    <p:cSldViewPr>
      <p:cViewPr varScale="1">
        <p:scale>
          <a:sx n="110" d="100"/>
          <a:sy n="110" d="100"/>
        </p:scale>
        <p:origin x="159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36C50-078B-4E68-97AD-884FB6AB6150}" type="datetimeFigureOut">
              <a:rPr lang="hr-HR" smtClean="0"/>
              <a:t>8.2.2015.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C33B5-E47E-47FC-879A-AAFA980D7D14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36C50-078B-4E68-97AD-884FB6AB6150}" type="datetimeFigureOut">
              <a:rPr lang="hr-HR" smtClean="0"/>
              <a:t>8.2.2015.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C33B5-E47E-47FC-879A-AAFA980D7D14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36C50-078B-4E68-97AD-884FB6AB6150}" type="datetimeFigureOut">
              <a:rPr lang="hr-HR" smtClean="0"/>
              <a:t>8.2.2015.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C33B5-E47E-47FC-879A-AAFA980D7D14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36C50-078B-4E68-97AD-884FB6AB6150}" type="datetimeFigureOut">
              <a:rPr lang="hr-HR" smtClean="0"/>
              <a:t>8.2.2015.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C33B5-E47E-47FC-879A-AAFA980D7D14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36C50-078B-4E68-97AD-884FB6AB6150}" type="datetimeFigureOut">
              <a:rPr lang="hr-HR" smtClean="0"/>
              <a:t>8.2.2015.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C33B5-E47E-47FC-879A-AAFA980D7D14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36C50-078B-4E68-97AD-884FB6AB6150}" type="datetimeFigureOut">
              <a:rPr lang="hr-HR" smtClean="0"/>
              <a:t>8.2.2015.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C33B5-E47E-47FC-879A-AAFA980D7D14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36C50-078B-4E68-97AD-884FB6AB6150}" type="datetimeFigureOut">
              <a:rPr lang="hr-HR" smtClean="0"/>
              <a:t>8.2.2015.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C33B5-E47E-47FC-879A-AAFA980D7D14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36C50-078B-4E68-97AD-884FB6AB6150}" type="datetimeFigureOut">
              <a:rPr lang="hr-HR" smtClean="0"/>
              <a:t>8.2.2015.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C33B5-E47E-47FC-879A-AAFA980D7D14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36C50-078B-4E68-97AD-884FB6AB6150}" type="datetimeFigureOut">
              <a:rPr lang="hr-HR" smtClean="0"/>
              <a:t>8.2.2015.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C33B5-E47E-47FC-879A-AAFA980D7D14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36C50-078B-4E68-97AD-884FB6AB6150}" type="datetimeFigureOut">
              <a:rPr lang="hr-HR" smtClean="0"/>
              <a:t>8.2.2015.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C33B5-E47E-47FC-879A-AAFA980D7D14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36C50-078B-4E68-97AD-884FB6AB6150}" type="datetimeFigureOut">
              <a:rPr lang="hr-HR" smtClean="0"/>
              <a:t>8.2.2015.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C33B5-E47E-47FC-879A-AAFA980D7D14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536C50-078B-4E68-97AD-884FB6AB6150}" type="datetimeFigureOut">
              <a:rPr lang="hr-HR" smtClean="0"/>
              <a:t>8.2.2015.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8C33B5-E47E-47FC-879A-AAFA980D7D14}" type="slidenum">
              <a:rPr lang="hr-HR" smtClean="0"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260648"/>
            <a:ext cx="7772400" cy="1470025"/>
          </a:xfrm>
        </p:spPr>
        <p:txBody>
          <a:bodyPr/>
          <a:lstStyle/>
          <a:p>
            <a:r>
              <a:rPr lang="hr-HR" dirty="0" smtClean="0">
                <a:solidFill>
                  <a:srgbClr val="C00000"/>
                </a:solidFill>
              </a:rPr>
              <a:t>Azija – radionica (6.a i 6.b)</a:t>
            </a:r>
            <a:endParaRPr lang="hr-HR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536" y="1412776"/>
            <a:ext cx="8280920" cy="5184576"/>
          </a:xfrm>
        </p:spPr>
        <p:txBody>
          <a:bodyPr/>
          <a:lstStyle/>
          <a:p>
            <a:pPr marL="514350" indent="-514350" algn="l"/>
            <a:r>
              <a:rPr lang="hr-HR" dirty="0" smtClean="0">
                <a:solidFill>
                  <a:schemeClr val="tx1"/>
                </a:solidFill>
              </a:rPr>
              <a:t>Sadržaj :</a:t>
            </a:r>
          </a:p>
          <a:p>
            <a:pPr marL="514350" indent="-514350" algn="l">
              <a:buFont typeface="Arial" pitchFamily="34" charset="0"/>
              <a:buChar char="•"/>
            </a:pPr>
            <a:r>
              <a:rPr lang="hr-HR" dirty="0" smtClean="0">
                <a:solidFill>
                  <a:schemeClr val="tx1"/>
                </a:solidFill>
              </a:rPr>
              <a:t>Izrada </a:t>
            </a:r>
            <a:r>
              <a:rPr lang="hr-HR" dirty="0" err="1" smtClean="0">
                <a:solidFill>
                  <a:schemeClr val="tx1"/>
                </a:solidFill>
              </a:rPr>
              <a:t>origamija</a:t>
            </a:r>
            <a:endParaRPr lang="hr-HR" dirty="0" smtClean="0">
              <a:solidFill>
                <a:schemeClr val="tx1"/>
              </a:solidFill>
            </a:endParaRPr>
          </a:p>
          <a:p>
            <a:pPr marL="514350" indent="-514350" algn="l">
              <a:buFont typeface="Arial" pitchFamily="34" charset="0"/>
              <a:buChar char="•"/>
            </a:pPr>
            <a:r>
              <a:rPr lang="hr-HR" dirty="0" smtClean="0">
                <a:solidFill>
                  <a:schemeClr val="tx1"/>
                </a:solidFill>
              </a:rPr>
              <a:t>Degustacija tropskog voća</a:t>
            </a:r>
          </a:p>
          <a:p>
            <a:pPr marL="514350" indent="-514350" algn="l">
              <a:buFont typeface="Arial" pitchFamily="34" charset="0"/>
              <a:buChar char="•"/>
            </a:pPr>
            <a:r>
              <a:rPr lang="hr-HR" dirty="0" smtClean="0">
                <a:solidFill>
                  <a:schemeClr val="tx1"/>
                </a:solidFill>
              </a:rPr>
              <a:t>Okusi Azijskih začina</a:t>
            </a:r>
          </a:p>
          <a:p>
            <a:pPr marL="514350" indent="-514350" algn="l">
              <a:buFont typeface="Arial" pitchFamily="34" charset="0"/>
              <a:buChar char="•"/>
            </a:pPr>
            <a:r>
              <a:rPr lang="hr-HR" dirty="0" smtClean="0">
                <a:solidFill>
                  <a:schemeClr val="tx1"/>
                </a:solidFill>
              </a:rPr>
              <a:t>Prezentacija borilačkih vještina </a:t>
            </a:r>
          </a:p>
          <a:p>
            <a:pPr marL="514350" indent="-514350" algn="l">
              <a:buFont typeface="Arial" pitchFamily="34" charset="0"/>
              <a:buChar char="•"/>
            </a:pPr>
            <a:r>
              <a:rPr lang="hr-HR" dirty="0" smtClean="0">
                <a:solidFill>
                  <a:schemeClr val="tx1"/>
                </a:solidFill>
              </a:rPr>
              <a:t>Japanske dame – gejše</a:t>
            </a:r>
          </a:p>
          <a:p>
            <a:pPr marL="514350" indent="-514350" algn="l">
              <a:buFont typeface="Arial" pitchFamily="34" charset="0"/>
              <a:buChar char="•"/>
            </a:pPr>
            <a:r>
              <a:rPr lang="hr-HR" dirty="0" smtClean="0">
                <a:solidFill>
                  <a:schemeClr val="tx1"/>
                </a:solidFill>
              </a:rPr>
              <a:t>Korištenje kineskog pribora za jelo</a:t>
            </a:r>
          </a:p>
          <a:p>
            <a:pPr marL="514350" indent="-514350" algn="l">
              <a:buFont typeface="Arial" pitchFamily="34" charset="0"/>
              <a:buChar char="•"/>
            </a:pPr>
            <a:r>
              <a:rPr lang="hr-HR" dirty="0" smtClean="0">
                <a:solidFill>
                  <a:schemeClr val="tx1"/>
                </a:solidFill>
              </a:rPr>
              <a:t>Učenički radovi o Aziji</a:t>
            </a:r>
          </a:p>
          <a:p>
            <a:pPr marL="514350" indent="-514350" algn="l">
              <a:buFont typeface="Arial" pitchFamily="34" charset="0"/>
              <a:buChar char="•"/>
            </a:pPr>
            <a:endParaRPr lang="hr-HR" dirty="0" smtClean="0">
              <a:solidFill>
                <a:schemeClr val="tx1"/>
              </a:solidFill>
            </a:endParaRPr>
          </a:p>
          <a:p>
            <a:pPr marL="514350" indent="-514350" algn="l"/>
            <a:endParaRPr lang="hr-HR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hr-HR" sz="4000" dirty="0" smtClean="0"/>
              <a:t>Učenici šestih razreda su svojom </a:t>
            </a:r>
          </a:p>
          <a:p>
            <a:pPr algn="ctr">
              <a:buNone/>
            </a:pPr>
            <a:r>
              <a:rPr lang="hr-HR" sz="4000" dirty="0" smtClean="0"/>
              <a:t>darovitošću i kreativnošću uspjeli</a:t>
            </a:r>
          </a:p>
          <a:p>
            <a:pPr algn="ctr">
              <a:buNone/>
            </a:pPr>
            <a:r>
              <a:rPr lang="hr-HR" sz="4000" dirty="0" smtClean="0"/>
              <a:t>prikazati posebnosti starog Azijskog </a:t>
            </a:r>
          </a:p>
          <a:p>
            <a:pPr algn="ctr">
              <a:buNone/>
            </a:pPr>
            <a:r>
              <a:rPr lang="hr-HR" sz="4000" dirty="0" smtClean="0"/>
              <a:t>kontinenta!!!</a:t>
            </a:r>
          </a:p>
          <a:p>
            <a:pPr algn="ctr">
              <a:buNone/>
            </a:pPr>
            <a:endParaRPr lang="hr-HR" sz="4000" dirty="0"/>
          </a:p>
          <a:p>
            <a:pPr algn="ctr">
              <a:buNone/>
            </a:pPr>
            <a:endParaRPr lang="hr-HR" sz="4000" dirty="0"/>
          </a:p>
          <a:p>
            <a:pPr algn="r">
              <a:buNone/>
            </a:pPr>
            <a:r>
              <a:rPr lang="hr-HR" dirty="0" smtClean="0"/>
              <a:t>Voditeljica radionice: </a:t>
            </a:r>
            <a:r>
              <a:rPr lang="hr-HR" dirty="0" err="1" smtClean="0"/>
              <a:t>prof</a:t>
            </a:r>
            <a:r>
              <a:rPr lang="hr-HR" dirty="0" smtClean="0"/>
              <a:t>. Silvana </a:t>
            </a:r>
            <a:r>
              <a:rPr lang="hr-HR" dirty="0" err="1" smtClean="0"/>
              <a:t>Šalina</a:t>
            </a:r>
            <a:endParaRPr lang="hr-HR" dirty="0" smtClean="0"/>
          </a:p>
          <a:p>
            <a:pPr algn="ctr">
              <a:buNone/>
            </a:pPr>
            <a:endParaRPr lang="hr-HR" sz="4000" dirty="0"/>
          </a:p>
          <a:p>
            <a:pPr algn="ctr">
              <a:buNone/>
            </a:pPr>
            <a:endParaRPr lang="hr-HR" sz="4000" dirty="0" smtClean="0"/>
          </a:p>
          <a:p>
            <a:pPr algn="ctr">
              <a:buNone/>
            </a:pPr>
            <a:endParaRPr lang="hr-HR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hr-HR" dirty="0" smtClean="0"/>
              <a:t>Izrada </a:t>
            </a:r>
            <a:r>
              <a:rPr lang="hr-HR" dirty="0" err="1" smtClean="0"/>
              <a:t>origamija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hr-HR" dirty="0" err="1" smtClean="0"/>
              <a:t>Origami</a:t>
            </a:r>
            <a:r>
              <a:rPr lang="hr-HR" dirty="0" smtClean="0"/>
              <a:t> je tehnika izrade različitih oblika od  papira.</a:t>
            </a:r>
            <a:endParaRPr lang="hr-HR" dirty="0"/>
          </a:p>
        </p:txBody>
      </p:sp>
      <p:pic>
        <p:nvPicPr>
          <p:cNvPr id="4" name="Picture 3" descr="SAM_287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4048" y="4725144"/>
            <a:ext cx="3276364" cy="1896211"/>
          </a:xfrm>
          <a:prstGeom prst="rect">
            <a:avLst/>
          </a:prstGeom>
        </p:spPr>
      </p:pic>
      <p:pic>
        <p:nvPicPr>
          <p:cNvPr id="5" name="Picture 4" descr="SAM_288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1844824"/>
            <a:ext cx="3672408" cy="2633048"/>
          </a:xfrm>
          <a:prstGeom prst="rect">
            <a:avLst/>
          </a:prstGeom>
        </p:spPr>
      </p:pic>
      <p:pic>
        <p:nvPicPr>
          <p:cNvPr id="6" name="Picture 5" descr="SAM_290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2780928"/>
            <a:ext cx="3923928" cy="29429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hr-HR" dirty="0" smtClean="0"/>
              <a:t>Degustacija tropskog voća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196752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hr-HR" dirty="0" smtClean="0"/>
              <a:t>Učenici su degustirali tropsko voće podrijetlom iz  Azije: banana, ananas, avokado…</a:t>
            </a:r>
            <a:endParaRPr lang="hr-HR" dirty="0"/>
          </a:p>
        </p:txBody>
      </p:sp>
      <p:pic>
        <p:nvPicPr>
          <p:cNvPr id="4" name="Picture 3" descr="SAM_288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2564904"/>
            <a:ext cx="3456384" cy="3528392"/>
          </a:xfrm>
          <a:prstGeom prst="rect">
            <a:avLst/>
          </a:prstGeom>
        </p:spPr>
      </p:pic>
      <p:pic>
        <p:nvPicPr>
          <p:cNvPr id="5" name="Picture 4" descr="SAM_291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4048" y="2564904"/>
            <a:ext cx="3456384" cy="35283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hr-HR" dirty="0" smtClean="0"/>
              <a:t>Okusi </a:t>
            </a:r>
            <a:r>
              <a:rPr lang="hr-HR" dirty="0"/>
              <a:t>a</a:t>
            </a:r>
            <a:r>
              <a:rPr lang="hr-HR" dirty="0" smtClean="0"/>
              <a:t>zijskih začina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124744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r-HR" sz="2900" dirty="0" smtClean="0"/>
              <a:t>Azija je kontinent različitih začina koji oplemenjuju različite kuhinje svijeta. (</a:t>
            </a:r>
            <a:r>
              <a:rPr lang="hr-HR" sz="2900" dirty="0" err="1" smtClean="0"/>
              <a:t>npr</a:t>
            </a:r>
            <a:r>
              <a:rPr lang="hr-HR" sz="2900" dirty="0" smtClean="0"/>
              <a:t>. Papar, </a:t>
            </a:r>
            <a:r>
              <a:rPr lang="hr-HR" sz="2900" dirty="0" err="1" smtClean="0"/>
              <a:t>kurkuma</a:t>
            </a:r>
            <a:r>
              <a:rPr lang="hr-HR" sz="2900" dirty="0" smtClean="0"/>
              <a:t>, cimet,muškatni oraščić, klinčić…)</a:t>
            </a:r>
            <a:endParaRPr lang="hr-HR" sz="2900" dirty="0"/>
          </a:p>
        </p:txBody>
      </p:sp>
      <p:pic>
        <p:nvPicPr>
          <p:cNvPr id="4" name="Picture 3" descr="začini iz Azije(cimet,kurkuma,klinčić,papar...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2780928"/>
            <a:ext cx="7488832" cy="36724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hr-HR" dirty="0" smtClean="0"/>
              <a:t>Prezentacija borilačkih vještina 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196752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hr-HR" dirty="0" smtClean="0"/>
              <a:t> Azija je kontinent različitih borilačkih vještina. Ovo su neke od tehnika karatea.</a:t>
            </a:r>
            <a:endParaRPr lang="hr-HR" dirty="0"/>
          </a:p>
        </p:txBody>
      </p:sp>
      <p:pic>
        <p:nvPicPr>
          <p:cNvPr id="5" name="Picture 4" descr="SAM_29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2636912"/>
            <a:ext cx="3960440" cy="3672408"/>
          </a:xfrm>
          <a:prstGeom prst="rect">
            <a:avLst/>
          </a:prstGeom>
        </p:spPr>
      </p:pic>
      <p:pic>
        <p:nvPicPr>
          <p:cNvPr id="6" name="Picture 5" descr="SAM_291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2708920"/>
            <a:ext cx="4187957" cy="3600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1143000"/>
          </a:xfrm>
        </p:spPr>
        <p:txBody>
          <a:bodyPr/>
          <a:lstStyle/>
          <a:p>
            <a:r>
              <a:rPr lang="hr-HR" dirty="0" smtClean="0"/>
              <a:t>Japanske dame - gejše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196752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hr-HR" dirty="0" smtClean="0"/>
              <a:t>Naše </a:t>
            </a:r>
            <a:r>
              <a:rPr lang="hr-HR" dirty="0" err="1" smtClean="0"/>
              <a:t>šestašice</a:t>
            </a:r>
            <a:r>
              <a:rPr lang="hr-HR" dirty="0" smtClean="0"/>
              <a:t> su se do kraja </a:t>
            </a:r>
            <a:r>
              <a:rPr lang="hr-HR" dirty="0" err="1" smtClean="0"/>
              <a:t>uživile</a:t>
            </a:r>
            <a:r>
              <a:rPr lang="hr-HR" dirty="0" smtClean="0"/>
              <a:t> u dame Dalekog istoka.</a:t>
            </a:r>
            <a:endParaRPr lang="hr-HR" dirty="0"/>
          </a:p>
        </p:txBody>
      </p:sp>
      <p:pic>
        <p:nvPicPr>
          <p:cNvPr id="4" name="Picture 3" descr="SAM_29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2420888"/>
            <a:ext cx="3899925" cy="3528392"/>
          </a:xfrm>
          <a:prstGeom prst="rect">
            <a:avLst/>
          </a:prstGeom>
        </p:spPr>
      </p:pic>
      <p:pic>
        <p:nvPicPr>
          <p:cNvPr id="5" name="Picture 4" descr="SAM_292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9992" y="2420888"/>
            <a:ext cx="4475990" cy="35730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hr-HR" dirty="0" smtClean="0"/>
              <a:t>Kineski štapići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hr-HR" dirty="0" smtClean="0"/>
              <a:t> Iako se čini jednostavnim, korištenje kineskih štapića prava je vještina.</a:t>
            </a:r>
            <a:endParaRPr lang="hr-HR" dirty="0"/>
          </a:p>
        </p:txBody>
      </p:sp>
      <p:pic>
        <p:nvPicPr>
          <p:cNvPr id="4" name="Picture 3" descr="SAM_289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2420888"/>
            <a:ext cx="4091947" cy="3888432"/>
          </a:xfrm>
          <a:prstGeom prst="rect">
            <a:avLst/>
          </a:prstGeom>
        </p:spPr>
      </p:pic>
      <p:pic>
        <p:nvPicPr>
          <p:cNvPr id="5" name="Picture 4" descr="SAM_29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2276872"/>
            <a:ext cx="3939902" cy="40324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hr-HR" dirty="0" smtClean="0"/>
              <a:t>Učenički radovi o Aziji</a:t>
            </a:r>
            <a:endParaRPr lang="hr-HR" dirty="0"/>
          </a:p>
        </p:txBody>
      </p:sp>
      <p:pic>
        <p:nvPicPr>
          <p:cNvPr id="4" name="Content Placeholder 3" descr="tradicija i suvremenost Azij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124744"/>
            <a:ext cx="8064896" cy="532859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AM_285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620688"/>
            <a:ext cx="8064895" cy="56886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164</Words>
  <Application>Microsoft Office PowerPoint</Application>
  <PresentationFormat>On-screen Show (4:3)</PresentationFormat>
  <Paragraphs>30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 Theme</vt:lpstr>
      <vt:lpstr>Azija – radionica (6.a i 6.b)</vt:lpstr>
      <vt:lpstr>Izrada origamija</vt:lpstr>
      <vt:lpstr>Degustacija tropskog voća</vt:lpstr>
      <vt:lpstr>Okusi azijskih začina</vt:lpstr>
      <vt:lpstr>Prezentacija borilačkih vještina </vt:lpstr>
      <vt:lpstr>Japanske dame - gejše</vt:lpstr>
      <vt:lpstr>Kineski štapići</vt:lpstr>
      <vt:lpstr>Učenički radovi o Aziji</vt:lpstr>
      <vt:lpstr>PowerPoint Presentation</vt:lpstr>
      <vt:lpstr>PowerPoint Presentation</vt:lpstr>
      <vt:lpstr>PowerPoint Presentation</vt:lpstr>
      <vt:lpstr>PowerPoint Presentation</vt:lpstr>
    </vt:vector>
  </TitlesOfParts>
  <Company>WORKGROUP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Azija – radionica (6.a i 6.b)</dc:title>
  <dc:creator>RACUNALO</dc:creator>
  <cp:lastModifiedBy>Josipa Zrilić</cp:lastModifiedBy>
  <cp:revision>6</cp:revision>
  <dcterms:created xsi:type="dcterms:W3CDTF">2015-02-08T15:34:41Z</dcterms:created>
  <dcterms:modified xsi:type="dcterms:W3CDTF">2015-02-08T16:50:52Z</dcterms:modified>
</cp:coreProperties>
</file>